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5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0" y="990800"/>
            <a:ext cx="7801500" cy="1113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Caption/Cutline Activity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each of the five images, create a caption that conveys something of the story you imagine is involved in the photo. After you are finished, upload to your blog.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4084900"/>
            <a:ext cx="8520599" cy="69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775" y="152850"/>
            <a:ext cx="6810473" cy="38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4084900"/>
            <a:ext cx="8520599" cy="80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250" y="74725"/>
            <a:ext cx="6993500" cy="39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997725"/>
            <a:ext cx="8493299" cy="57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475" y="118799"/>
            <a:ext cx="7327061" cy="377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294150" y="4346425"/>
            <a:ext cx="8555700" cy="48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887" y="213500"/>
            <a:ext cx="7138224" cy="40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4184550"/>
            <a:ext cx="8520599" cy="53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175" y="74349"/>
            <a:ext cx="6043649" cy="40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